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Ti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09BF-E488-491C-B62F-863B9A6F9330}" type="datetimeFigureOut">
              <a:rPr lang="de-DE" smtClean="0"/>
              <a:t>14.10.2017</a:t>
            </a:fld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991E4A-F0AF-4D80-AB01-4E6376AE23E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09BF-E488-491C-B62F-863B9A6F9330}" type="datetimeFigureOut">
              <a:rPr lang="de-DE" smtClean="0"/>
              <a:t>14.10.2017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1E4A-F0AF-4D80-AB01-4E6376AE23E4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09BF-E488-491C-B62F-863B9A6F9330}" type="datetimeFigureOut">
              <a:rPr lang="de-DE" smtClean="0"/>
              <a:t>14.10.2017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1E4A-F0AF-4D80-AB01-4E6376AE23E4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4209BF-E488-491C-B62F-863B9A6F9330}" type="datetimeFigureOut">
              <a:rPr lang="de-DE" smtClean="0"/>
              <a:t>14.10.2017</a:t>
            </a:fld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E991E4A-F0AF-4D80-AB01-4E6376AE23E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09BF-E488-491C-B62F-863B9A6F9330}" type="datetimeFigureOut">
              <a:rPr lang="de-DE" smtClean="0"/>
              <a:t>14.10.2017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1E4A-F0AF-4D80-AB01-4E6376AE23E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09BF-E488-491C-B62F-863B9A6F9330}" type="datetimeFigureOut">
              <a:rPr lang="de-DE" smtClean="0"/>
              <a:t>14.10.2017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1E4A-F0AF-4D80-AB01-4E6376AE23E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1E4A-F0AF-4D80-AB01-4E6376AE23E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09BF-E488-491C-B62F-863B9A6F9330}" type="datetimeFigureOut">
              <a:rPr lang="de-DE" smtClean="0"/>
              <a:t>14.10.2017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2" name="Inhaltsplatzhalt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34" name="Inhaltsplatzhalt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09BF-E488-491C-B62F-863B9A6F9330}" type="datetimeFigureOut">
              <a:rPr lang="de-DE" smtClean="0"/>
              <a:t>14.10.2017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1E4A-F0AF-4D80-AB01-4E6376AE23E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09BF-E488-491C-B62F-863B9A6F9330}" type="datetimeFigureOut">
              <a:rPr lang="de-DE" smtClean="0"/>
              <a:t>14.10.2017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1E4A-F0AF-4D80-AB01-4E6376AE23E4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nhaltsplatzhalt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4209BF-E488-491C-B62F-863B9A6F9330}" type="datetimeFigureOut">
              <a:rPr lang="de-DE" smtClean="0"/>
              <a:t>14.10.2017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991E4A-F0AF-4D80-AB01-4E6376AE23E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de-DE" dirty="0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209BF-E488-491C-B62F-863B9A6F9330}" type="datetimeFigureOut">
              <a:rPr lang="de-DE" smtClean="0"/>
              <a:t>14.10.2017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991E4A-F0AF-4D80-AB01-4E6376AE23E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4209BF-E488-491C-B62F-863B9A6F9330}" type="datetimeFigureOut">
              <a:rPr lang="de-DE" smtClean="0"/>
              <a:t>14.10.2017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E991E4A-F0AF-4D80-AB01-4E6376AE23E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1551" y="-39425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de-DE" b="1" dirty="0" smtClean="0">
                <a:latin typeface="Monotype Corsiva" panose="03010101010201010101" pitchFamily="66" charset="0"/>
              </a:rPr>
              <a:t>50 Jahre DAV – Ortsgruppe Bünde</a:t>
            </a:r>
            <a:endParaRPr lang="de-DE" b="1" dirty="0">
              <a:latin typeface="Monotype Corsiva" panose="03010101010201010101" pitchFamily="66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39" y="1268760"/>
            <a:ext cx="6588224" cy="49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smtClean="0">
                <a:latin typeface="Monotype Corsiva" panose="03010101010201010101" pitchFamily="66" charset="0"/>
              </a:rPr>
              <a:t>Auch Volker – unser früherer Boss – ist gekommen</a:t>
            </a:r>
            <a:endParaRPr lang="de-DE" sz="3200" b="1" dirty="0">
              <a:latin typeface="Monotype Corsiva" panose="03010101010201010101" pitchFamily="66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95" y="476672"/>
            <a:ext cx="6876256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01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016" y="188640"/>
            <a:ext cx="4032448" cy="1219200"/>
          </a:xfrm>
        </p:spPr>
        <p:txBody>
          <a:bodyPr>
            <a:normAutofit/>
          </a:bodyPr>
          <a:lstStyle/>
          <a:p>
            <a:pPr algn="ctr"/>
            <a:r>
              <a:rPr lang="de-DE" sz="2800" b="1" dirty="0" smtClean="0">
                <a:latin typeface="Monotype Corsiva" panose="03010101010201010101" pitchFamily="66" charset="0"/>
              </a:rPr>
              <a:t>In kleinen Grüppchen</a:t>
            </a:r>
            <a:br>
              <a:rPr lang="de-DE" sz="2800" b="1" dirty="0" smtClean="0">
                <a:latin typeface="Monotype Corsiva" panose="03010101010201010101" pitchFamily="66" charset="0"/>
              </a:rPr>
            </a:br>
            <a:r>
              <a:rPr lang="de-DE" sz="2800" b="1" dirty="0" smtClean="0">
                <a:latin typeface="Monotype Corsiva" panose="03010101010201010101" pitchFamily="66" charset="0"/>
              </a:rPr>
              <a:t>unterhält man sich</a:t>
            </a:r>
            <a:endParaRPr lang="de-DE" sz="2800" b="1" dirty="0">
              <a:latin typeface="Monotype Corsiva" panose="03010101010201010101" pitchFamily="66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330">
            <a:off x="5285184" y="1564274"/>
            <a:ext cx="3024336" cy="4494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5023"/>
            <a:ext cx="4356203" cy="5823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4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264696" cy="469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smtClean="0">
                <a:latin typeface="Monotype Corsiva" panose="03010101010201010101" pitchFamily="66" charset="0"/>
              </a:rPr>
              <a:t>Bei dem herrlichen Wetter ist es schön unter den Bäumen</a:t>
            </a:r>
            <a:endParaRPr lang="de-DE" sz="3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1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668344" cy="5751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2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596336" cy="56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47506" y="260648"/>
            <a:ext cx="3677630" cy="1219200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smtClean="0">
                <a:latin typeface="Monotype Corsiva" panose="03010101010201010101" pitchFamily="66" charset="0"/>
              </a:rPr>
              <a:t>Otto und Hans –</a:t>
            </a:r>
            <a:br>
              <a:rPr lang="de-DE" sz="3200" b="1" dirty="0" smtClean="0">
                <a:latin typeface="Monotype Corsiva" panose="03010101010201010101" pitchFamily="66" charset="0"/>
              </a:rPr>
            </a:br>
            <a:r>
              <a:rPr lang="de-DE" sz="3200" b="1" dirty="0" smtClean="0">
                <a:latin typeface="Monotype Corsiva" panose="03010101010201010101" pitchFamily="66" charset="0"/>
              </a:rPr>
              <a:t>zwei  DAV - Veteranen</a:t>
            </a:r>
            <a:endParaRPr lang="de-DE" sz="3200" b="1" dirty="0">
              <a:latin typeface="Monotype Corsiva" panose="03010101010201010101" pitchFamily="66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4191930" cy="558924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06" y="1628800"/>
            <a:ext cx="354385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028384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8" y="831650"/>
            <a:ext cx="3871690" cy="5162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883">
            <a:off x="4565703" y="778450"/>
            <a:ext cx="3846141" cy="532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1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smtClean="0">
                <a:latin typeface="Monotype Corsiva" panose="03010101010201010101" pitchFamily="66" charset="0"/>
              </a:rPr>
              <a:t>Ein Seil wird gespannt für die ganz Sportlichen</a:t>
            </a:r>
            <a:endParaRPr lang="de-DE" sz="3200" b="1" dirty="0">
              <a:latin typeface="Monotype Corsiva" panose="03010101010201010101" pitchFamily="66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63561"/>
            <a:ext cx="6716903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2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b="1" dirty="0" smtClean="0">
                <a:latin typeface="Monotype Corsiva" panose="03010101010201010101" pitchFamily="66" charset="0"/>
              </a:rPr>
              <a:t>Wir feiern in Randringhausen auf dem alten</a:t>
            </a:r>
            <a:br>
              <a:rPr lang="de-DE" sz="3200" b="1" dirty="0" smtClean="0">
                <a:latin typeface="Monotype Corsiva" panose="03010101010201010101" pitchFamily="66" charset="0"/>
              </a:rPr>
            </a:br>
            <a:r>
              <a:rPr lang="de-DE" sz="3200" b="1" dirty="0" smtClean="0">
                <a:latin typeface="Monotype Corsiva" panose="03010101010201010101" pitchFamily="66" charset="0"/>
              </a:rPr>
              <a:t>„Ernstmeiers  Hof “</a:t>
            </a:r>
            <a:endParaRPr lang="de-DE" sz="3200" b="1" dirty="0">
              <a:latin typeface="Monotype Corsiva" panose="03010101010201010101" pitchFamily="66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804248" cy="5103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2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40" y="152400"/>
            <a:ext cx="3754760" cy="1219200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smtClean="0">
                <a:latin typeface="Monotype Corsiva" panose="03010101010201010101" pitchFamily="66" charset="0"/>
              </a:rPr>
              <a:t>Bea stellt den </a:t>
            </a:r>
            <a:br>
              <a:rPr lang="de-DE" sz="3200" b="1" dirty="0" smtClean="0">
                <a:latin typeface="Monotype Corsiva" panose="03010101010201010101" pitchFamily="66" charset="0"/>
              </a:rPr>
            </a:br>
            <a:r>
              <a:rPr lang="de-DE" sz="3200" b="1" dirty="0" smtClean="0">
                <a:latin typeface="Monotype Corsiva" panose="03010101010201010101" pitchFamily="66" charset="0"/>
              </a:rPr>
              <a:t>DAV  -  Nachwuchs  vor</a:t>
            </a:r>
            <a:endParaRPr lang="de-DE" sz="3200" b="1" dirty="0">
              <a:latin typeface="Monotype Corsiva" panose="03010101010201010101" pitchFamily="66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2" y="404664"/>
            <a:ext cx="4194708" cy="594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532994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00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68330"/>
            <a:ext cx="7236296" cy="5427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smtClean="0">
                <a:latin typeface="Monotype Corsiva" panose="03010101010201010101" pitchFamily="66" charset="0"/>
              </a:rPr>
              <a:t>Unser Bürgermeister ist eingetroffen</a:t>
            </a:r>
            <a:endParaRPr lang="de-DE" sz="3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1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452320" cy="55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54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9" y="404664"/>
            <a:ext cx="7932373" cy="594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2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5212" y="-171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smtClean="0">
                <a:latin typeface="Monotype Corsiva" panose="03010101010201010101" pitchFamily="66" charset="0"/>
              </a:rPr>
              <a:t>Unser Stadtoberhaupt hält eine kleine Rede</a:t>
            </a:r>
            <a:endParaRPr lang="de-DE" sz="3200" b="1" dirty="0">
              <a:latin typeface="Monotype Corsiva" panose="03010101010201010101" pitchFamily="66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7128792" cy="5346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73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32407"/>
            <a:ext cx="3757813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32407"/>
            <a:ext cx="3773849" cy="560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2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7452320" cy="55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1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644341" cy="573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6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1981" y="30235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>
                <a:latin typeface="Monotype Corsiva" panose="03010101010201010101" pitchFamily="66" charset="0"/>
              </a:rPr>
              <a:t>U</a:t>
            </a:r>
            <a:r>
              <a:rPr lang="de-DE" sz="3200" b="1" dirty="0" smtClean="0">
                <a:latin typeface="Monotype Corsiva" panose="03010101010201010101" pitchFamily="66" charset="0"/>
              </a:rPr>
              <a:t>nter </a:t>
            </a:r>
            <a:r>
              <a:rPr lang="de-DE" sz="3200" b="1" dirty="0" smtClean="0">
                <a:latin typeface="Monotype Corsiva" panose="03010101010201010101" pitchFamily="66" charset="0"/>
              </a:rPr>
              <a:t>den Bäumen fühlt man sich richtig wohl</a:t>
            </a:r>
            <a:endParaRPr lang="de-DE" sz="3200" b="1" dirty="0">
              <a:latin typeface="Monotype Corsiva" panose="03010101010201010101" pitchFamily="66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53" y="1124744"/>
            <a:ext cx="6876256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47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128792" cy="5346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69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6672"/>
            <a:ext cx="4421187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platzhalter 4"/>
          <p:cNvSpPr>
            <a:spLocks noGrp="1"/>
          </p:cNvSpPr>
          <p:nvPr>
            <p:ph type="body" idx="4294967295"/>
          </p:nvPr>
        </p:nvSpPr>
        <p:spPr>
          <a:xfrm>
            <a:off x="755576" y="1700808"/>
            <a:ext cx="3096344" cy="3744913"/>
          </a:xfrm>
        </p:spPr>
        <p:txBody>
          <a:bodyPr>
            <a:normAutofit/>
          </a:bodyPr>
          <a:lstStyle/>
          <a:p>
            <a:pPr algn="ctr"/>
            <a:r>
              <a:rPr lang="de-DE" sz="3200" dirty="0" smtClean="0">
                <a:latin typeface="Monotype Corsiva" panose="03010101010201010101" pitchFamily="66" charset="0"/>
              </a:rPr>
              <a:t>Die DAV –Fahne</a:t>
            </a:r>
          </a:p>
          <a:p>
            <a:pPr algn="ctr"/>
            <a:r>
              <a:rPr lang="de-DE" sz="3200" dirty="0" smtClean="0">
                <a:latin typeface="Monotype Corsiva" panose="03010101010201010101" pitchFamily="66" charset="0"/>
              </a:rPr>
              <a:t>grüßt die</a:t>
            </a:r>
          </a:p>
          <a:p>
            <a:pPr algn="ctr"/>
            <a:r>
              <a:rPr lang="de-DE" sz="3200" dirty="0">
                <a:latin typeface="Monotype Corsiva" panose="03010101010201010101" pitchFamily="66" charset="0"/>
              </a:rPr>
              <a:t>a</a:t>
            </a:r>
            <a:r>
              <a:rPr lang="de-DE" sz="3200" dirty="0" smtClean="0">
                <a:latin typeface="Monotype Corsiva" panose="03010101010201010101" pitchFamily="66" charset="0"/>
              </a:rPr>
              <a:t>nkommenden</a:t>
            </a:r>
          </a:p>
          <a:p>
            <a:pPr algn="ctr"/>
            <a:r>
              <a:rPr lang="de-DE" sz="3200" dirty="0" smtClean="0">
                <a:latin typeface="Monotype Corsiva" panose="03010101010201010101" pitchFamily="66" charset="0"/>
              </a:rPr>
              <a:t>Gäste</a:t>
            </a:r>
            <a:endParaRPr lang="de-DE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548331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4970"/>
            <a:ext cx="7572333" cy="567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1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07934"/>
            <a:ext cx="7584842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17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944" y="-171400"/>
            <a:ext cx="8229600" cy="1075184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smtClean="0">
                <a:latin typeface="Monotype Corsiva" panose="03010101010201010101" pitchFamily="66" charset="0"/>
              </a:rPr>
              <a:t>Der schöne </a:t>
            </a:r>
            <a:r>
              <a:rPr lang="de-DE" sz="3200" b="1" dirty="0" smtClean="0">
                <a:latin typeface="Monotype Corsiva" panose="03010101010201010101" pitchFamily="66" charset="0"/>
              </a:rPr>
              <a:t>Tag endet </a:t>
            </a:r>
            <a:r>
              <a:rPr lang="de-DE" sz="3200" b="1" dirty="0" smtClean="0">
                <a:latin typeface="Monotype Corsiva" panose="03010101010201010101" pitchFamily="66" charset="0"/>
              </a:rPr>
              <a:t>mit Musik und Tanz</a:t>
            </a:r>
            <a:endParaRPr lang="de-DE" sz="3200" b="1" dirty="0">
              <a:latin typeface="Monotype Corsiva" panose="03010101010201010101" pitchFamily="66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87625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9754">
            <a:off x="946412" y="702998"/>
            <a:ext cx="5944859" cy="4586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92057" y="4725144"/>
            <a:ext cx="7868375" cy="1219200"/>
          </a:xfrm>
        </p:spPr>
        <p:txBody>
          <a:bodyPr>
            <a:normAutofit/>
          </a:bodyPr>
          <a:lstStyle/>
          <a:p>
            <a:pPr algn="r"/>
            <a:r>
              <a:rPr lang="de-DE" sz="3200" b="1" dirty="0" smtClean="0">
                <a:latin typeface="Monotype Corsiva" panose="03010101010201010101" pitchFamily="66" charset="0"/>
              </a:rPr>
              <a:t>Adieu und Berg </a:t>
            </a:r>
            <a:r>
              <a:rPr lang="de-DE" sz="3200" b="1" dirty="0" smtClean="0">
                <a:latin typeface="Monotype Corsiva" panose="03010101010201010101" pitchFamily="66" charset="0"/>
              </a:rPr>
              <a:t>Heil </a:t>
            </a:r>
            <a:r>
              <a:rPr lang="de-DE" sz="3200" b="1" dirty="0" smtClean="0">
                <a:latin typeface="Monotype Corsiva" panose="03010101010201010101" pitchFamily="66" charset="0"/>
              </a:rPr>
              <a:t>bis zum nächsten Mal!</a:t>
            </a:r>
            <a:endParaRPr lang="de-DE" sz="3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90496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200" b="1" dirty="0" smtClean="0">
                <a:latin typeface="Monotype Corsiva" panose="03010101010201010101" pitchFamily="66" charset="0"/>
              </a:rPr>
              <a:t>Langsam trudeln die froh gestimmtem </a:t>
            </a:r>
            <a:br>
              <a:rPr lang="de-DE" sz="3200" b="1" dirty="0" smtClean="0">
                <a:latin typeface="Monotype Corsiva" panose="03010101010201010101" pitchFamily="66" charset="0"/>
              </a:rPr>
            </a:br>
            <a:r>
              <a:rPr lang="de-DE" sz="3200" b="1" dirty="0" smtClean="0">
                <a:latin typeface="Monotype Corsiva" panose="03010101010201010101" pitchFamily="66" charset="0"/>
              </a:rPr>
              <a:t>Gäste ein</a:t>
            </a:r>
            <a:endParaRPr lang="de-DE" sz="32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885113" cy="591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1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817966" cy="6046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4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3466728" cy="5328592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smtClean="0">
                <a:latin typeface="Monotype Corsiva" panose="03010101010201010101" pitchFamily="66" charset="0"/>
              </a:rPr>
              <a:t>Zweimal  Hans</a:t>
            </a:r>
            <a:br>
              <a:rPr lang="de-DE" sz="3200" b="1" dirty="0" smtClean="0">
                <a:latin typeface="Monotype Corsiva" panose="03010101010201010101" pitchFamily="66" charset="0"/>
              </a:rPr>
            </a:br>
            <a:r>
              <a:rPr lang="de-DE" sz="3200" b="1" dirty="0">
                <a:latin typeface="Monotype Corsiva" panose="03010101010201010101" pitchFamily="66" charset="0"/>
              </a:rPr>
              <a:t/>
            </a:r>
            <a:br>
              <a:rPr lang="de-DE" sz="3200" b="1" dirty="0">
                <a:latin typeface="Monotype Corsiva" panose="03010101010201010101" pitchFamily="66" charset="0"/>
              </a:rPr>
            </a:br>
            <a:r>
              <a:rPr lang="de-DE" sz="3200" b="1" dirty="0" smtClean="0">
                <a:latin typeface="Monotype Corsiva" panose="03010101010201010101" pitchFamily="66" charset="0"/>
              </a:rPr>
              <a:t>Der eine Hans mit</a:t>
            </a:r>
            <a:br>
              <a:rPr lang="de-DE" sz="3200" b="1" dirty="0" smtClean="0">
                <a:latin typeface="Monotype Corsiva" panose="03010101010201010101" pitchFamily="66" charset="0"/>
              </a:rPr>
            </a:br>
            <a:r>
              <a:rPr lang="de-DE" sz="3200" b="1" dirty="0" smtClean="0">
                <a:latin typeface="Monotype Corsiva" panose="03010101010201010101" pitchFamily="66" charset="0"/>
              </a:rPr>
              <a:t>Rollator</a:t>
            </a:r>
            <a:br>
              <a:rPr lang="de-DE" sz="3200" b="1" dirty="0" smtClean="0">
                <a:latin typeface="Monotype Corsiva" panose="03010101010201010101" pitchFamily="66" charset="0"/>
              </a:rPr>
            </a:br>
            <a:r>
              <a:rPr lang="de-DE" sz="3200" b="1" dirty="0" smtClean="0">
                <a:latin typeface="Monotype Corsiva" panose="03010101010201010101" pitchFamily="66" charset="0"/>
              </a:rPr>
              <a:t>und der andere</a:t>
            </a:r>
            <a:br>
              <a:rPr lang="de-DE" sz="3200" b="1" dirty="0" smtClean="0">
                <a:latin typeface="Monotype Corsiva" panose="03010101010201010101" pitchFamily="66" charset="0"/>
              </a:rPr>
            </a:br>
            <a:r>
              <a:rPr lang="de-DE" sz="3200" b="1" dirty="0" smtClean="0">
                <a:latin typeface="Monotype Corsiva" panose="03010101010201010101" pitchFamily="66" charset="0"/>
              </a:rPr>
              <a:t>noch sportlich</a:t>
            </a:r>
            <a:br>
              <a:rPr lang="de-DE" sz="3200" b="1" dirty="0" smtClean="0">
                <a:latin typeface="Monotype Corsiva" panose="03010101010201010101" pitchFamily="66" charset="0"/>
              </a:rPr>
            </a:br>
            <a:r>
              <a:rPr lang="de-DE" sz="3200" b="1" dirty="0" smtClean="0">
                <a:latin typeface="Monotype Corsiva" panose="03010101010201010101" pitchFamily="66" charset="0"/>
              </a:rPr>
              <a:t>und fit!</a:t>
            </a:r>
            <a:endParaRPr lang="de-DE" sz="3200" b="1" dirty="0">
              <a:latin typeface="Monotype Corsiva" panose="03010101010201010101" pitchFamily="66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20" y="476672"/>
            <a:ext cx="4461960" cy="594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758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740352" cy="580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45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644341" cy="5733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87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100</Words>
  <Application>Microsoft Office PowerPoint</Application>
  <PresentationFormat>Bildschirmpräsentation (4:3)</PresentationFormat>
  <Paragraphs>19</Paragraphs>
  <Slides>34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5" baseType="lpstr">
      <vt:lpstr>Papier</vt:lpstr>
      <vt:lpstr>50 Jahre DAV – Ortsgruppe Bünde</vt:lpstr>
      <vt:lpstr>Wir feiern in Randringhausen auf dem alten „Ernstmeiers  Hof “</vt:lpstr>
      <vt:lpstr>PowerPoint-Präsentation</vt:lpstr>
      <vt:lpstr>Langsam trudeln die froh gestimmtem  Gäste ein</vt:lpstr>
      <vt:lpstr>PowerPoint-Präsentation</vt:lpstr>
      <vt:lpstr>PowerPoint-Präsentation</vt:lpstr>
      <vt:lpstr>Zweimal  Hans  Der eine Hans mit Rollator und der andere noch sportlich und fit!</vt:lpstr>
      <vt:lpstr>PowerPoint-Präsentation</vt:lpstr>
      <vt:lpstr>PowerPoint-Präsentation</vt:lpstr>
      <vt:lpstr>Auch Volker – unser früherer Boss – ist gekommen</vt:lpstr>
      <vt:lpstr>In kleinen Grüppchen unterhält man sich</vt:lpstr>
      <vt:lpstr>Bei dem herrlichen Wetter ist es schön unter den Bäumen</vt:lpstr>
      <vt:lpstr>PowerPoint-Präsentation</vt:lpstr>
      <vt:lpstr>PowerPoint-Präsentation</vt:lpstr>
      <vt:lpstr>PowerPoint-Präsentation</vt:lpstr>
      <vt:lpstr>Otto und Hans – zwei  DAV - Veteranen</vt:lpstr>
      <vt:lpstr>PowerPoint-Präsentation</vt:lpstr>
      <vt:lpstr>PowerPoint-Präsentation</vt:lpstr>
      <vt:lpstr>Ein Seil wird gespannt für die ganz Sportlichen</vt:lpstr>
      <vt:lpstr>Bea stellt den  DAV  -  Nachwuchs  vor</vt:lpstr>
      <vt:lpstr>Unser Bürgermeister ist eingetroffen</vt:lpstr>
      <vt:lpstr>PowerPoint-Präsentation</vt:lpstr>
      <vt:lpstr>PowerPoint-Präsentation</vt:lpstr>
      <vt:lpstr>Unser Stadtoberhaupt hält eine kleine Rede</vt:lpstr>
      <vt:lpstr>PowerPoint-Präsentation</vt:lpstr>
      <vt:lpstr>PowerPoint-Präsentation</vt:lpstr>
      <vt:lpstr>PowerPoint-Präsentation</vt:lpstr>
      <vt:lpstr>Unter den Bäumen fühlt man sich richtig wohl</vt:lpstr>
      <vt:lpstr>PowerPoint-Präsentation</vt:lpstr>
      <vt:lpstr>PowerPoint-Präsentation</vt:lpstr>
      <vt:lpstr>PowerPoint-Präsentation</vt:lpstr>
      <vt:lpstr>PowerPoint-Präsentation</vt:lpstr>
      <vt:lpstr>Der schöne Tag endet mit Musik und Tanz</vt:lpstr>
      <vt:lpstr>Adieu und Berg Heil bis zum nächsten Mal!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 Jahre DAV – Ortsgruppe Bünde</dc:title>
  <dc:creator>Margret</dc:creator>
  <cp:lastModifiedBy>Margret</cp:lastModifiedBy>
  <cp:revision>10</cp:revision>
  <dcterms:created xsi:type="dcterms:W3CDTF">2017-10-08T13:30:03Z</dcterms:created>
  <dcterms:modified xsi:type="dcterms:W3CDTF">2017-10-14T13:09:54Z</dcterms:modified>
</cp:coreProperties>
</file>